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7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56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097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12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7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21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51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4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00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0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7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9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532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1000">
              <a:srgbClr val="AAE0F5"/>
            </a:gs>
            <a:gs pos="9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672" y="1691680"/>
            <a:ext cx="6048672" cy="6871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gradFill>
                <a:gsLst>
                  <a:gs pos="0">
                    <a:srgbClr val="002060">
                      <a:lumMod val="0"/>
                    </a:srgb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91000">
                    <a:srgbClr val="AAE0F5"/>
                  </a:gs>
                  <a:gs pos="99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Хайбуллин Булат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Республиканского 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конкурса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рисунков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«Готовим рюкзаки в поход»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рисунок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Руководитель  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Карипова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Илюся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Ильдусовна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056" y="6372200"/>
            <a:ext cx="1196752" cy="117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243</TotalTime>
  <Words>55</Words>
  <Application>Microsoft Office PowerPoint</Application>
  <PresentationFormat>Экран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43</cp:revision>
  <dcterms:created xsi:type="dcterms:W3CDTF">2021-04-28T10:57:26Z</dcterms:created>
  <dcterms:modified xsi:type="dcterms:W3CDTF">2022-03-28T13:11:47Z</dcterms:modified>
</cp:coreProperties>
</file>